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72;&#1082;&#1089;&#1080;&#1084;\Desktop\&#1089;&#1090;&#1072;&#1100;&#1103;%20&#1094;&#1077;&#1088;&#1082;&#1074;&#1080;\&#1094;&#1077;&#1088;&#1082;&#1074;&#1080;%20&#1087;&#1086;&#1089;&#1083;&#1077;&#1076;&#1085;&#1080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'даты постройки '!$C$152:$C$174</c:f>
              <c:numCache>
                <c:formatCode>General</c:formatCode>
                <c:ptCount val="23"/>
                <c:pt idx="0">
                  <c:v>1150</c:v>
                </c:pt>
                <c:pt idx="1">
                  <c:v>1670</c:v>
                </c:pt>
                <c:pt idx="2">
                  <c:v>1690</c:v>
                </c:pt>
                <c:pt idx="3">
                  <c:v>1700</c:v>
                </c:pt>
                <c:pt idx="4">
                  <c:v>1710</c:v>
                </c:pt>
                <c:pt idx="5">
                  <c:v>1720</c:v>
                </c:pt>
                <c:pt idx="6">
                  <c:v>1730</c:v>
                </c:pt>
                <c:pt idx="7">
                  <c:v>1740</c:v>
                </c:pt>
                <c:pt idx="8">
                  <c:v>1750</c:v>
                </c:pt>
                <c:pt idx="9">
                  <c:v>1760</c:v>
                </c:pt>
                <c:pt idx="10">
                  <c:v>1770</c:v>
                </c:pt>
                <c:pt idx="11">
                  <c:v>1780</c:v>
                </c:pt>
                <c:pt idx="12">
                  <c:v>1790</c:v>
                </c:pt>
                <c:pt idx="13">
                  <c:v>1800</c:v>
                </c:pt>
                <c:pt idx="14">
                  <c:v>1810</c:v>
                </c:pt>
                <c:pt idx="15">
                  <c:v>1820</c:v>
                </c:pt>
                <c:pt idx="16">
                  <c:v>1830</c:v>
                </c:pt>
                <c:pt idx="17">
                  <c:v>1840</c:v>
                </c:pt>
                <c:pt idx="18">
                  <c:v>1850</c:v>
                </c:pt>
                <c:pt idx="19">
                  <c:v>1860</c:v>
                </c:pt>
                <c:pt idx="20">
                  <c:v>1870</c:v>
                </c:pt>
                <c:pt idx="21">
                  <c:v>1880</c:v>
                </c:pt>
                <c:pt idx="22">
                  <c:v>1890</c:v>
                </c:pt>
              </c:numCache>
            </c:numRef>
          </c:xVal>
          <c:yVal>
            <c:numRef>
              <c:f>'даты постройки '!$D$152:$D$174</c:f>
              <c:numCache>
                <c:formatCode>General</c:formatCode>
                <c:ptCount val="2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9</c:v>
                </c:pt>
                <c:pt idx="9">
                  <c:v>7</c:v>
                </c:pt>
                <c:pt idx="10">
                  <c:v>11</c:v>
                </c:pt>
                <c:pt idx="11">
                  <c:v>13</c:v>
                </c:pt>
                <c:pt idx="12">
                  <c:v>22</c:v>
                </c:pt>
                <c:pt idx="13">
                  <c:v>18</c:v>
                </c:pt>
                <c:pt idx="14">
                  <c:v>18</c:v>
                </c:pt>
                <c:pt idx="15">
                  <c:v>17</c:v>
                </c:pt>
                <c:pt idx="16">
                  <c:v>10</c:v>
                </c:pt>
                <c:pt idx="17">
                  <c:v>3</c:v>
                </c:pt>
                <c:pt idx="18">
                  <c:v>5</c:v>
                </c:pt>
                <c:pt idx="19">
                  <c:v>17</c:v>
                </c:pt>
                <c:pt idx="20">
                  <c:v>3</c:v>
                </c:pt>
                <c:pt idx="21">
                  <c:v>5</c:v>
                </c:pt>
                <c:pt idx="22">
                  <c:v>1</c:v>
                </c:pt>
              </c:numCache>
            </c:numRef>
          </c:y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821467216"/>
        <c:axId val="1821467760"/>
      </c:scatterChart>
      <c:valAx>
        <c:axId val="1821467216"/>
        <c:scaling>
          <c:orientation val="minMax"/>
          <c:max val="1900"/>
          <c:min val="16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467760"/>
        <c:crosses val="autoZero"/>
        <c:crossBetween val="midCat"/>
        <c:majorUnit val="10"/>
        <c:minorUnit val="10"/>
      </c:valAx>
      <c:valAx>
        <c:axId val="182146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1467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0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6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8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1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3F6A2-2007-470F-B372-41C069B2A315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910B-559E-4609-82D4-B6D577BB21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Сельское церковно-приходское строительство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Суздальском уезде </a:t>
            </a:r>
            <a:r>
              <a:rPr lang="en-US" b="1" dirty="0"/>
              <a:t>XIX </a:t>
            </a:r>
            <a:r>
              <a:rPr lang="ru-RU" b="1" dirty="0"/>
              <a:t>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7" y="788130"/>
            <a:ext cx="5333011" cy="355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06" y="777592"/>
            <a:ext cx="5315227" cy="34642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23137" y="4508689"/>
            <a:ext cx="434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Никульское. Церковь Николая Чудотворца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024" y="4693355"/>
            <a:ext cx="414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Васильково. Церковь Илии Пророка.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5861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7" y="237067"/>
            <a:ext cx="5131859" cy="408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87" y="237067"/>
            <a:ext cx="6402473" cy="4097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96864" y="45395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i="0" smtClean="0">
                <a:solidFill>
                  <a:srgbClr val="000000"/>
                </a:solidFill>
                <a:effectLst/>
                <a:latin typeface="PT Sans"/>
              </a:rPr>
              <a:t>Якиманское. Церковь иконы Божией Матери "Живоносный источник"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9804" y="4493358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Ляховицы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. Церковь Бориса и Глеба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364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48" y="8050"/>
            <a:ext cx="8724752" cy="6168913"/>
          </a:xfrm>
        </p:spPr>
      </p:pic>
      <p:sp>
        <p:nvSpPr>
          <p:cNvPr id="4" name="Прямоугольник 3"/>
          <p:cNvSpPr/>
          <p:nvPr/>
        </p:nvSpPr>
        <p:spPr>
          <a:xfrm>
            <a:off x="3293117" y="6176963"/>
            <a:ext cx="5989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Заполицы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. Церковь Казанской иконы Божией Матери.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872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dirty="0" smtClean="0"/>
              <a:t>Спасибо за внимание!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6880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каменного церковного строительства на территории Суздальского уезда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250060"/>
              </p:ext>
            </p:extLst>
          </p:nvPr>
        </p:nvGraphicFramePr>
        <p:xfrm>
          <a:off x="180623" y="1524000"/>
          <a:ext cx="1163884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4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78" y="0"/>
            <a:ext cx="114328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Круглово. Церковь Покрова Пресвятой Богородицы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90" y="896783"/>
            <a:ext cx="7619999" cy="57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/>
              <a:t>Х</a:t>
            </a:r>
            <a:r>
              <a:rPr lang="ru-RU" dirty="0" err="1" smtClean="0"/>
              <a:t>рамозданная</a:t>
            </a:r>
            <a:r>
              <a:rPr lang="ru-RU" dirty="0" smtClean="0"/>
              <a:t> </a:t>
            </a:r>
            <a:r>
              <a:rPr lang="ru-RU" dirty="0" smtClean="0"/>
              <a:t>грамота»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>
          <a:xfrm>
            <a:off x="1128656" y="1396647"/>
            <a:ext cx="9742544" cy="5038020"/>
          </a:xfrm>
        </p:spPr>
      </p:pic>
    </p:spTree>
    <p:extLst>
      <p:ext uri="{BB962C8B-B14F-4D97-AF65-F5344CB8AC3E}">
        <p14:creationId xmlns:p14="http://schemas.microsoft.com/office/powerpoint/2010/main" val="24576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 храма «Корабль»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8822" y="6073598"/>
            <a:ext cx="10515600" cy="250296"/>
          </a:xfrm>
        </p:spPr>
        <p:txBody>
          <a:bodyPr>
            <a:noAutofit/>
          </a:bodyPr>
          <a:lstStyle/>
          <a:p>
            <a:r>
              <a:rPr lang="ru-RU" sz="1600" dirty="0" err="1"/>
              <a:t>Менчаково</a:t>
            </a:r>
            <a:r>
              <a:rPr lang="ru-RU" sz="1600" dirty="0"/>
              <a:t>. Церковь Рождества Пресвятой Богородицы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05" y="1434806"/>
            <a:ext cx="6958189" cy="46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Весь. Церковь Троицы </a:t>
            </a:r>
            <a:r>
              <a:rPr lang="ru-RU" dirty="0" err="1"/>
              <a:t>Живоначальной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Церковь Троицы Живоначальной, Вес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9" y="1825625"/>
            <a:ext cx="77215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6849" y="4948956"/>
            <a:ext cx="2251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Абакумлево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. Церковь Троицы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Живоначальной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5" y="530577"/>
            <a:ext cx="2547526" cy="3821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7561" y="4948956"/>
            <a:ext cx="2305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Лопатницы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. Церковь Николая Чудотворца.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r="38079"/>
          <a:stretch/>
        </p:blipFill>
        <p:spPr>
          <a:xfrm>
            <a:off x="3610981" y="530577"/>
            <a:ext cx="2619022" cy="38212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92265" y="4948956"/>
            <a:ext cx="19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Кибол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. Церковь Флора и Лавра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18761" y="4874355"/>
            <a:ext cx="1528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Кистыш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. Церковь Василия Великого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68" y="530577"/>
            <a:ext cx="2611497" cy="3821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4" t="-1110" r="25595" b="-685"/>
          <a:stretch/>
        </p:blipFill>
        <p:spPr>
          <a:xfrm>
            <a:off x="6407228" y="530577"/>
            <a:ext cx="2952134" cy="38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0" y="445832"/>
            <a:ext cx="3173345" cy="4769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44" y="428977"/>
            <a:ext cx="6376880" cy="47864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6516" y="5581134"/>
            <a:ext cx="3552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Новое. Церковь Илии Пророка.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9791" y="5581134"/>
            <a:ext cx="418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PT Sans"/>
              </a:rPr>
              <a:t>Туртино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>. Церковь Иоанна Богослова.</a:t>
            </a:r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9959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378" y="365125"/>
            <a:ext cx="11559822" cy="1325563"/>
          </a:xfrm>
        </p:spPr>
        <p:txBody>
          <a:bodyPr/>
          <a:lstStyle/>
          <a:p>
            <a:r>
              <a:rPr lang="ru-RU" dirty="0" smtClean="0"/>
              <a:t>Михайлова Сторона. Церковь Михаила Архангела.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20" y="1151467"/>
            <a:ext cx="7963464" cy="549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117</Words>
  <Application>Microsoft Office PowerPoint</Application>
  <PresentationFormat>Широкоэкранный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PT Sans</vt:lpstr>
      <vt:lpstr>Тема Office</vt:lpstr>
      <vt:lpstr>Сельское церковно-приходское строительство  в Суздальском уезде XIX в. </vt:lpstr>
      <vt:lpstr>Динамика каменного церковного строительства на территории Суздальского уезда</vt:lpstr>
      <vt:lpstr>Круглово. Церковь Покрова Пресвятой Богородицы </vt:lpstr>
      <vt:lpstr>«Храмозданная грамота»</vt:lpstr>
      <vt:lpstr>Тип храма «Корабль»</vt:lpstr>
      <vt:lpstr>Весь. Церковь Троицы Живоначальной </vt:lpstr>
      <vt:lpstr>Презентация PowerPoint</vt:lpstr>
      <vt:lpstr>Презентация PowerPoint</vt:lpstr>
      <vt:lpstr>Михайлова Сторона. Церковь Михаила Архангела.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церковно-приходское строительство  в Суздальском уезде XIX в.</dc:title>
  <dc:creator>Максим</dc:creator>
  <cp:lastModifiedBy>Максим</cp:lastModifiedBy>
  <cp:revision>7</cp:revision>
  <dcterms:created xsi:type="dcterms:W3CDTF">2020-08-11T12:56:59Z</dcterms:created>
  <dcterms:modified xsi:type="dcterms:W3CDTF">2020-08-11T14:13:13Z</dcterms:modified>
</cp:coreProperties>
</file>