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9" r:id="rId3"/>
    <p:sldId id="258" r:id="rId4"/>
    <p:sldId id="261" r:id="rId5"/>
    <p:sldId id="263" r:id="rId6"/>
    <p:sldId id="260" r:id="rId7"/>
    <p:sldId id="257" r:id="rId8"/>
    <p:sldId id="264" r:id="rId9"/>
    <p:sldId id="267" r:id="rId10"/>
    <p:sldId id="268" r:id="rId11"/>
    <p:sldId id="269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9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2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920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45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20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6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55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08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43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57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18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65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21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4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67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1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3CADAB-AA6C-4308-827F-46149F8646EA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AE9BF7-4169-4733-8A87-D26BF0BE1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40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0%D0%B4%D0%B5%D0%BD_%D0%A1%D0%B2%D1%8F%D1%82%D0%BE%D0%B3%D0%BE_%D0%93%D0%B5%D0%BE%D1%80%D0%B3%D0%B8%D1%8F" TargetMode="External"/><Relationship Id="rId2" Type="http://schemas.openxmlformats.org/officeDocument/2006/relationships/hyperlink" Target="https://ru.wikipedia.org/wiki/%D0%9A%D0%B0%D0%BC%D0%B5%D0%BD%D1%81%D0%BA%D0%B8%D0%B9,_%D0%9D%D0%B8%D0%BA%D0%BE%D0%BB%D0%B0%D0%B9_%D0%9C%D0%B8%D1%85%D0%B0%D0%B9%D0%BB%D0%BE%D0%B2%D0%B8%D1%8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A%D0%B0%D0%BC%D0%B5%D0%BD%D1%81%D0%BA%D0%B8%D0%B9,_%D0%A1%D0%B5%D1%80%D0%B3%D0%B5%D0%B9_%D0%9C%D0%B8%D1%85%D0%B0%D0%B9%D0%BB%D0%BE%D0%B2%D0%B8%D1%8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6%D0%B5%D0%B2%D1%81%D0%BA%D0%B8%D0%B9,_%D0%93%D1%80%D0%B8%D0%B3%D0%BE%D1%80%D0%B8%D0%B9_%D0%9F%D0%B0%D0%B2%D0%BB%D0%BE%D0%B2%D0%B8%D1%8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3898" y="1524001"/>
            <a:ext cx="7585166" cy="3631474"/>
          </a:xfrm>
        </p:spPr>
        <p:txBody>
          <a:bodyPr/>
          <a:lstStyle/>
          <a:p>
            <a:r>
              <a:rPr lang="ru-RU" sz="4800" dirty="0" smtClean="0"/>
              <a:t> «История моего рода</a:t>
            </a:r>
            <a:r>
              <a:rPr lang="en-US" sz="4800" dirty="0" smtClean="0"/>
              <a:t>,</a:t>
            </a:r>
            <a:r>
              <a:rPr lang="ru-RU" sz="4800" dirty="0"/>
              <a:t>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как части</a:t>
            </a:r>
            <a:br>
              <a:rPr lang="ru-RU" sz="4800" dirty="0" smtClean="0"/>
            </a:br>
            <a:r>
              <a:rPr lang="ru-RU" sz="4800" dirty="0" smtClean="0"/>
              <a:t> российской нации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2000" dirty="0" smtClean="0"/>
              <a:t>Подготовили: воспитанники 8 «Б»  класса </a:t>
            </a:r>
            <a:br>
              <a:rPr lang="ru-RU" sz="2000" dirty="0" smtClean="0"/>
            </a:br>
            <a:r>
              <a:rPr lang="ru-RU" sz="2000" dirty="0" smtClean="0"/>
              <a:t>Кадетского корпуса имени Д.М. Пожарского,</a:t>
            </a:r>
            <a:br>
              <a:rPr lang="ru-RU" sz="2000" dirty="0" smtClean="0"/>
            </a:br>
            <a:r>
              <a:rPr lang="ru-RU" sz="2000" dirty="0" smtClean="0"/>
              <a:t> Каменские Артем и Арсений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404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68" y="750024"/>
            <a:ext cx="5763516" cy="528151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862148" y="905691"/>
            <a:ext cx="3288103" cy="4970176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Начали мы с изучения биографии  нашего прадедушки-</a:t>
            </a:r>
          </a:p>
          <a:p>
            <a:r>
              <a:rPr lang="ru-RU" sz="2800" dirty="0" smtClean="0"/>
              <a:t>Каменского Александра Михайловича, </a:t>
            </a:r>
          </a:p>
          <a:p>
            <a:r>
              <a:rPr lang="ru-RU" sz="2800" dirty="0"/>
              <a:t>у</a:t>
            </a:r>
            <a:r>
              <a:rPr lang="ru-RU" sz="2800" dirty="0" smtClean="0"/>
              <a:t>частника Великой Отечественной войны…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93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3811" y="714103"/>
            <a:ext cx="4471263" cy="2046031"/>
          </a:xfrm>
        </p:spPr>
        <p:txBody>
          <a:bodyPr>
            <a:normAutofit/>
          </a:bodyPr>
          <a:lstStyle/>
          <a:p>
            <a:r>
              <a:rPr lang="ru-RU" sz="2000" dirty="0"/>
              <a:t>Мы изучили весь боевой путь нашего </a:t>
            </a:r>
            <a:r>
              <a:rPr lang="ru-RU" sz="2000" dirty="0" smtClean="0"/>
              <a:t>прадедушки . Участвовали  в конкурсе «ПРАВНУКИ ПОБЕДИТЕЛЕЙ»</a:t>
            </a:r>
            <a:br>
              <a:rPr lang="ru-RU" sz="2000" dirty="0" smtClean="0"/>
            </a:br>
            <a:r>
              <a:rPr lang="ru-RU" sz="2000" dirty="0" smtClean="0"/>
              <a:t>Внесли  все его данные на поисковый сайт </a:t>
            </a:r>
            <a:r>
              <a:rPr lang="ru-RU" dirty="0"/>
              <a:t>«Память </a:t>
            </a:r>
            <a:r>
              <a:rPr lang="ru-RU" dirty="0" smtClean="0"/>
              <a:t>народа»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7017"/>
            <a:ext cx="4841966" cy="5564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7" y="3031065"/>
            <a:ext cx="2710836" cy="296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5" y="1062445"/>
            <a:ext cx="3780128" cy="42759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76" y="1062445"/>
            <a:ext cx="3914502" cy="391450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615543" y="670560"/>
            <a:ext cx="2812867" cy="534222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 прадедушки началась военная династия в нашей семье…</a:t>
            </a:r>
          </a:p>
          <a:p>
            <a:r>
              <a:rPr lang="ru-RU" dirty="0" smtClean="0"/>
              <a:t> Продолжил ее наш дедушка , который был комбатом </a:t>
            </a:r>
          </a:p>
          <a:p>
            <a:r>
              <a:rPr lang="ru-RU" dirty="0"/>
              <a:t> </a:t>
            </a:r>
            <a:r>
              <a:rPr lang="ru-RU" dirty="0" smtClean="0"/>
              <a:t>войск ПВО в  Германии… </a:t>
            </a:r>
          </a:p>
          <a:p>
            <a:r>
              <a:rPr lang="ru-RU" dirty="0" smtClean="0"/>
              <a:t>Наш папа  служил снайпером разведчиком в войсках ВДВ, воевал   в горячих точках  в Молдавии и Чечне, за что награжден Правительственной наградой!</a:t>
            </a:r>
          </a:p>
          <a:p>
            <a:r>
              <a:rPr lang="ru-RU" dirty="0" smtClean="0"/>
              <a:t>Мы с братом тоже решили продолжить династию военных в нашей семье и пошли в кадеты!!! Не зря же наш род</a:t>
            </a:r>
          </a:p>
          <a:p>
            <a:r>
              <a:rPr lang="ru-RU" dirty="0" smtClean="0"/>
              <a:t> дал </a:t>
            </a:r>
            <a:r>
              <a:rPr lang="ru-RU" dirty="0"/>
              <a:t>России трёх известных </a:t>
            </a:r>
            <a:r>
              <a:rPr lang="ru-RU" dirty="0" smtClean="0"/>
              <a:t>полководцев…</a:t>
            </a:r>
            <a:endParaRPr lang="ru-RU" dirty="0"/>
          </a:p>
          <a:p>
            <a:r>
              <a:rPr lang="ru-RU" sz="1900" b="1" dirty="0" smtClean="0"/>
              <a:t>Наш долг -узнать историю нашего рода Каменских,</a:t>
            </a:r>
          </a:p>
          <a:p>
            <a:r>
              <a:rPr lang="ru-RU" sz="1900" b="1" dirty="0" smtClean="0"/>
              <a:t>как части российской нации!!!</a:t>
            </a: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10952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89760" y="400594"/>
            <a:ext cx="7498080" cy="75828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Каменские</a:t>
            </a:r>
            <a:r>
              <a:rPr lang="ru-RU" sz="2400" dirty="0" smtClean="0"/>
              <a:t>/материал из Википедии/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22515" y="1062447"/>
            <a:ext cx="10955382" cy="499872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Каменские — русский дворянский род и графский (с 1797), давший России трёх известных полководцев. </a:t>
            </a:r>
            <a:endParaRPr lang="ru-RU" dirty="0" smtClean="0"/>
          </a:p>
          <a:p>
            <a:r>
              <a:rPr lang="ru-RU" dirty="0" smtClean="0"/>
              <a:t>Есть девять </a:t>
            </a:r>
            <a:r>
              <a:rPr lang="ru-RU" dirty="0"/>
              <a:t>фамилий Каменских, из которых две внесены в Гербовник: </a:t>
            </a:r>
          </a:p>
          <a:p>
            <a:r>
              <a:rPr lang="ru-RU" dirty="0"/>
              <a:t>Каменские, потомство "мужа честна" </a:t>
            </a:r>
            <a:r>
              <a:rPr lang="ru-RU" dirty="0" err="1"/>
              <a:t>Ратши</a:t>
            </a:r>
            <a:r>
              <a:rPr lang="ru-RU" dirty="0"/>
              <a:t>, прибывшие из Германии в Великий Новгород в конце XII века (сюда принадлежат вероятно и графы Каменские) (Герб. Часть V. № 9). Древний род внесён в Бархатную </a:t>
            </a:r>
            <a:r>
              <a:rPr lang="ru-RU" dirty="0" smtClean="0"/>
              <a:t>книгу.</a:t>
            </a:r>
            <a:endParaRPr lang="ru-RU" dirty="0"/>
          </a:p>
          <a:p>
            <a:r>
              <a:rPr lang="ru-RU" dirty="0"/>
              <a:t>Каменские, потомки </a:t>
            </a:r>
            <a:r>
              <a:rPr lang="ru-RU" dirty="0" err="1"/>
              <a:t>Яроша</a:t>
            </a:r>
            <a:r>
              <a:rPr lang="ru-RU" dirty="0"/>
              <a:t> Каменского, разделивший свои деревни (1696) (Герб. Часть VI. № 137).</a:t>
            </a:r>
          </a:p>
          <a:p>
            <a:r>
              <a:rPr lang="ru-RU" dirty="0"/>
              <a:t>3-8. Шесть фамилий Каменских в Польше и Литве (в гербовник не внесены). </a:t>
            </a:r>
          </a:p>
          <a:p>
            <a:r>
              <a:rPr lang="ru-RU" dirty="0"/>
              <a:t>9. Указом императора Александра I (24 сентября 1801) во уважение 47-летних подвигов фельдмаршала графа Каменского на пользу отечества, воспитаннику его, Петру Михайловичу </a:t>
            </a:r>
            <a:r>
              <a:rPr lang="ru-RU" dirty="0" err="1"/>
              <a:t>Менкаскому</a:t>
            </a:r>
            <a:r>
              <a:rPr lang="ru-RU" dirty="0"/>
              <a:t>, пожаловано дворянское достоинство с именем и гербом Каменского, но без графского достоинства (в гербовник не </a:t>
            </a:r>
            <a:r>
              <a:rPr lang="ru-RU" dirty="0" smtClean="0"/>
              <a:t>внесён</a:t>
            </a:r>
            <a:r>
              <a:rPr lang="ru-RU" dirty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1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37805" y="383177"/>
            <a:ext cx="8315869" cy="1419496"/>
          </a:xfrm>
        </p:spPr>
        <p:txBody>
          <a:bodyPr/>
          <a:lstStyle/>
          <a:p>
            <a:r>
              <a:rPr lang="ru-RU" dirty="0" smtClean="0"/>
              <a:t>Г</a:t>
            </a:r>
            <a:r>
              <a:rPr lang="ru-RU" dirty="0"/>
              <a:t>р</a:t>
            </a:r>
            <a:r>
              <a:rPr lang="ru-RU" dirty="0" smtClean="0"/>
              <a:t>афы </a:t>
            </a:r>
            <a:r>
              <a:rPr lang="ru-RU" dirty="0"/>
              <a:t>К</a:t>
            </a:r>
            <a:r>
              <a:rPr lang="ru-RU" dirty="0" smtClean="0"/>
              <a:t>аменские.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66949" y="1471749"/>
            <a:ext cx="9910354" cy="373525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Графы Каменские, по официальной версии, происходят от тверской ветви древнего рода </a:t>
            </a:r>
            <a:r>
              <a:rPr lang="ru-RU" dirty="0" err="1"/>
              <a:t>Ратшичей-Акинфовичей</a:t>
            </a:r>
            <a:r>
              <a:rPr lang="ru-RU" dirty="0"/>
              <a:t>, и писались Каменскими «старого выезда», в отличие от выехавших из Польши Каменских (Каминских). Родословная Каменских в Бархатной книге доведена только до XVI века, вероятно потому, что во время её составления, Каменские, служили по </a:t>
            </a:r>
            <a:r>
              <a:rPr lang="ru-RU" dirty="0" err="1"/>
              <a:t>Бежецкому</a:t>
            </a:r>
            <a:r>
              <a:rPr lang="ru-RU" dirty="0"/>
              <a:t> верху, вдали от Москвы и опоздали с предоставлением </a:t>
            </a:r>
            <a:r>
              <a:rPr lang="ru-RU" dirty="0" smtClean="0"/>
              <a:t>сведений. </a:t>
            </a:r>
          </a:p>
          <a:p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Известные представители</a:t>
            </a:r>
            <a:endParaRPr lang="ru-RU" b="1" dirty="0"/>
          </a:p>
          <a:p>
            <a:r>
              <a:rPr lang="ru-RU" dirty="0"/>
              <a:t>Граф </a:t>
            </a:r>
            <a:r>
              <a:rPr lang="ru-RU" dirty="0">
                <a:hlinkClick r:id="rId2" tooltip="Каменский, Николай Михайлович"/>
              </a:rPr>
              <a:t>Николай Михайлович</a:t>
            </a:r>
            <a:r>
              <a:rPr lang="ru-RU" dirty="0"/>
              <a:t> - кавалер </a:t>
            </a:r>
            <a:r>
              <a:rPr lang="ru-RU" dirty="0">
                <a:hlinkClick r:id="rId3" tooltip="Орден Святого Георгия"/>
              </a:rPr>
              <a:t>ордена Святого Георгия</a:t>
            </a:r>
            <a:r>
              <a:rPr lang="ru-RU" dirty="0"/>
              <a:t> III степени, за </a:t>
            </a:r>
            <a:r>
              <a:rPr lang="ru-RU" dirty="0" err="1"/>
              <a:t>Гельсберг</a:t>
            </a:r>
            <a:r>
              <a:rPr lang="ru-RU" dirty="0"/>
              <a:t> (1807), II степени, за войну в Финляндии (1808).</a:t>
            </a:r>
          </a:p>
          <a:p>
            <a:r>
              <a:rPr lang="ru-RU" dirty="0"/>
              <a:t>Граф </a:t>
            </a:r>
            <a:r>
              <a:rPr lang="ru-RU" dirty="0">
                <a:hlinkClick r:id="rId4" tooltip="Каменский, Сергей Михайлович"/>
              </a:rPr>
              <a:t>Сергей Михайлович</a:t>
            </a:r>
            <a:r>
              <a:rPr lang="ru-RU" dirty="0"/>
              <a:t> - кавалер ордена Святого Георгия IV степени за войну в Польше и II степени за Турецкую компанию (1810)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5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i="1" dirty="0">
                <a:solidFill>
                  <a:srgbClr val="202122"/>
                </a:solidFill>
                <a:latin typeface="Arial" panose="020B0604020202020204" pitchFamily="34" charset="0"/>
              </a:rPr>
              <a:t>Герб рода графов Каменских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9" y="2457349"/>
            <a:ext cx="3353671" cy="33847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36823" y="3805645"/>
            <a:ext cx="430203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none" strike="noStrike" dirty="0" smtClean="0">
                <a:solidFill>
                  <a:srgbClr val="835300"/>
                </a:solidFill>
                <a:effectLst/>
                <a:latin typeface="Arial" panose="020B0604020202020204" pitchFamily="34" charset="0"/>
              </a:rPr>
              <a:t>Подобный смертным всем</a:t>
            </a:r>
            <a:br>
              <a:rPr lang="ru-RU" b="1" i="1" u="none" strike="noStrike" dirty="0" smtClean="0">
                <a:solidFill>
                  <a:srgbClr val="835300"/>
                </a:solidFill>
                <a:effectLst/>
                <a:latin typeface="Arial" panose="020B0604020202020204" pitchFamily="34" charset="0"/>
              </a:rPr>
            </a:br>
            <a:r>
              <a:rPr lang="ru-RU" b="1" i="1" u="none" strike="noStrike" dirty="0" smtClean="0">
                <a:solidFill>
                  <a:srgbClr val="835300"/>
                </a:solidFill>
                <a:effectLst/>
                <a:latin typeface="Arial" panose="020B0604020202020204" pitchFamily="34" charset="0"/>
              </a:rPr>
              <a:t>Каменским жребий дан Судьбами,</a:t>
            </a:r>
            <a:br>
              <a:rPr lang="ru-RU" b="1" i="1" u="none" strike="noStrike" dirty="0" smtClean="0">
                <a:solidFill>
                  <a:srgbClr val="835300"/>
                </a:solidFill>
                <a:effectLst/>
                <a:latin typeface="Arial" panose="020B0604020202020204" pitchFamily="34" charset="0"/>
              </a:rPr>
            </a:br>
            <a:r>
              <a:rPr lang="ru-RU" b="1" i="1" u="none" strike="noStrike" dirty="0" smtClean="0">
                <a:solidFill>
                  <a:srgbClr val="835300"/>
                </a:solidFill>
                <a:effectLst/>
                <a:latin typeface="Arial" panose="020B0604020202020204" pitchFamily="34" charset="0"/>
              </a:rPr>
              <a:t>Бессмертны же они</a:t>
            </a:r>
            <a:br>
              <a:rPr lang="ru-RU" b="1" i="1" u="none" strike="noStrike" dirty="0" smtClean="0">
                <a:solidFill>
                  <a:srgbClr val="835300"/>
                </a:solidFill>
                <a:effectLst/>
                <a:latin typeface="Arial" panose="020B0604020202020204" pitchFamily="34" charset="0"/>
              </a:rPr>
            </a:br>
            <a:r>
              <a:rPr lang="ru-RU" b="1" i="1" u="none" strike="noStrike" dirty="0" smtClean="0">
                <a:solidFill>
                  <a:srgbClr val="835300"/>
                </a:solidFill>
                <a:effectLst/>
                <a:latin typeface="Arial" panose="020B0604020202020204" pitchFamily="34" charset="0"/>
              </a:rPr>
              <a:t>В сердцах у Россиян — Делами. </a:t>
            </a:r>
          </a:p>
          <a:p>
            <a:pPr algn="r">
              <a:lnSpc>
                <a:spcPct val="150000"/>
              </a:lnSpc>
            </a:pPr>
            <a:r>
              <a:rPr lang="ru-RU" b="0" i="1" u="none" strike="noStrike" dirty="0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Ржевский, Григорий Павлович"/>
              </a:rPr>
              <a:t>Г. П. Ржевский</a:t>
            </a:r>
            <a:endParaRPr lang="ru-RU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7" y="720353"/>
            <a:ext cx="4745071" cy="549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909" y="720353"/>
            <a:ext cx="4789461" cy="55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4034" y="982663"/>
            <a:ext cx="9022080" cy="115093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Происхождение фамилии </a:t>
            </a:r>
            <a:r>
              <a:rPr lang="ru-RU" dirty="0" smtClean="0"/>
              <a:t>Каменский.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3040" y="2029097"/>
            <a:ext cx="8752114" cy="355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истории возникновения фамилии Каменский открывает забытые страницы жизни и культуры наших предков и может поведать много любопытного о далёком прошлом.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Фамилия Каменский принадлежит к интереснейшему типу русских семейных именований, образованных от географических названий.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Традиция создания фамилий пришла к славянам из Западной Европы в XIV веке и сначала утвердилась в Польше, где фамилии дворян стали образовываться от названий их владений при помощи суффикса -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/-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цкий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стал своеобразным знаком принадлежности к шляхте. В XV–XVI веке эта традиция вместе с моделью образования фамилий распространилась на Украине и в Белоруссии, а также в России, где первыми носителями таких фамилий тоже стали представители знати.</a:t>
            </a:r>
          </a:p>
        </p:txBody>
      </p:sp>
    </p:spTree>
    <p:extLst>
      <p:ext uri="{BB962C8B-B14F-4D97-AF65-F5344CB8AC3E}">
        <p14:creationId xmlns:p14="http://schemas.microsoft.com/office/powerpoint/2010/main" val="12780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9269" y="661850"/>
            <a:ext cx="10650582" cy="5894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того, множество русских фамилий людей незнатного происхождения с данным суффиксом было образовано от названия местности, откуда человек был родом. Обычно такие прозвища появлялись в тех случаях, когда их обладатели переселялись из одного места в другое. В дальнейшем эти фамилии закреплялись документально и становились настоящим родовым именем, фамилией потомков. В русском языке такие фамилии обычно имели окончание -</a:t>
            </a:r>
            <a:r>
              <a:rPr lang="ru-RU" sz="16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ский</a:t>
            </a:r>
            <a:r>
              <a:rPr lang="ru-RU" sz="1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например, Алексеевский, Звенигородский, Рязановский.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подобных являлось именование Каменский, первые обладатели которого проживали некогда в населённом пункте с названием Каменск, Каменка, Каменское или подобных, каковые существовали как ранее, так и поныне встречаются во многих областях России, а также Украины, Белоруссии и Казахстана.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Интересно, что источником наиболее ранних «географических» прозвищ, как правило, являлось название не города или села, а реки, по сложившемуся названию которой был назван и один из населенных пунктов, расположенных на ней. Вероятно, речка, получившая название Каменка, имела каменистое дно или протекала в скалистой местности.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 фамилия Каменский могла возникнуть далеко от тех мест, откуда приехал некогда человек, отвечавший при расспросах о месте его рождения: «Я – Каменский</a:t>
            </a:r>
            <a:r>
              <a:rPr lang="ru-RU" sz="16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Bookman Old Style" panose="02050604050505020204" pitchFamily="18" charset="0"/>
              </a:rPr>
              <a:t>Таким образом, красивая и звучная фамилия Каменский, сохранившая в себе память о родине ее основателя, жившего несколько столетий назад, свидетельствует о красоте и богатстве русского языка и многообразии путей образования фамилий.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606" y="0"/>
            <a:ext cx="840899" cy="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6029" y="5382153"/>
            <a:ext cx="9609666" cy="566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нашей семье составлением </a:t>
            </a:r>
            <a:r>
              <a:rPr lang="ru-RU" dirty="0" err="1" smtClean="0"/>
              <a:t>генеологического</a:t>
            </a:r>
            <a:r>
              <a:rPr lang="ru-RU" dirty="0" smtClean="0"/>
              <a:t> дерева начал заниматься </a:t>
            </a:r>
            <a:br>
              <a:rPr lang="ru-RU" dirty="0" smtClean="0"/>
            </a:br>
            <a:r>
              <a:rPr lang="ru-RU" dirty="0" smtClean="0"/>
              <a:t>наш дедушка Каменский Виктор Александрович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4" b="20664"/>
          <a:stretch>
            <a:fillRect/>
          </a:stretch>
        </p:blipFill>
        <p:spPr>
          <a:xfrm>
            <a:off x="1358537" y="967248"/>
            <a:ext cx="9928199" cy="400957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280160" y="5111931"/>
            <a:ext cx="9624907" cy="105373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5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599892"/>
            <a:ext cx="4525613" cy="5539651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869578" y="3065417"/>
            <a:ext cx="5320936" cy="357922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Мы очень хотим продолжить эту традицию, добавив еще не одно поколение Каменских…</a:t>
            </a:r>
            <a:br>
              <a:rPr lang="ru-RU" sz="2800" dirty="0" smtClean="0"/>
            </a:br>
            <a:r>
              <a:rPr lang="ru-RU" sz="2800" dirty="0" smtClean="0"/>
              <a:t>Начало уже положено-</a:t>
            </a:r>
            <a:br>
              <a:rPr lang="ru-RU" sz="2800" dirty="0" smtClean="0"/>
            </a:br>
            <a:r>
              <a:rPr lang="ru-RU" sz="2800" dirty="0" smtClean="0"/>
              <a:t>купили красивую родословную книгу…</a:t>
            </a:r>
            <a:endParaRPr lang="ru-RU" sz="2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420" y="725631"/>
            <a:ext cx="4193178" cy="264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</TotalTime>
  <Words>799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Garamond</vt:lpstr>
      <vt:lpstr>Times New Roman</vt:lpstr>
      <vt:lpstr>Натуральные материалы</vt:lpstr>
      <vt:lpstr> «История моего рода,  как части  российской нации» Подготовили: воспитанники 8 «Б»  класса  Кадетского корпуса имени Д.М. Пожарского,  Каменские Артем и Арсений</vt:lpstr>
      <vt:lpstr>Каменские/материал из Википедии/</vt:lpstr>
      <vt:lpstr>Графы Каменские.</vt:lpstr>
      <vt:lpstr> Герб рода графов Каменских</vt:lpstr>
      <vt:lpstr>Презентация PowerPoint</vt:lpstr>
      <vt:lpstr>Происхождение фамилии Каменский.</vt:lpstr>
      <vt:lpstr>Презентация PowerPoint</vt:lpstr>
      <vt:lpstr>В нашей семье составлением генеологического дерева начал заниматься  наш дедушка Каменский Виктор Александрович</vt:lpstr>
      <vt:lpstr>Мы очень хотим продолжить эту традицию, добавив еще не одно поколение Каменских… Начало уже положено- купили красивую родословную книгу…</vt:lpstr>
      <vt:lpstr>» </vt:lpstr>
      <vt:lpstr>Мы изучили весь боевой путь нашего прадедушки . Участвовали  в конкурсе «ПРАВНУКИ ПОБЕДИТЕЛЕЙ» Внесли  все его данные на поисковый сайт «Память народа»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моего рода, как части российской нации.</dc:title>
  <dc:creator>Пользователь</dc:creator>
  <cp:lastModifiedBy>Пользователь</cp:lastModifiedBy>
  <cp:revision>17</cp:revision>
  <dcterms:created xsi:type="dcterms:W3CDTF">2020-10-19T19:38:12Z</dcterms:created>
  <dcterms:modified xsi:type="dcterms:W3CDTF">2020-10-19T23:23:22Z</dcterms:modified>
</cp:coreProperties>
</file>