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32E1-C22E-4D7F-8A8F-CA0DB4C76C6E}" type="datetimeFigureOut">
              <a:rPr lang="ru-RU" smtClean="0"/>
              <a:t>11.08.2020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CBB238E-31D6-4B09-ADEE-AA618E39AE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96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32E1-C22E-4D7F-8A8F-CA0DB4C76C6E}" type="datetimeFigureOut">
              <a:rPr lang="ru-RU" smtClean="0"/>
              <a:t>11.08.2020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238E-31D6-4B09-ADEE-AA618E39AE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36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32E1-C22E-4D7F-8A8F-CA0DB4C76C6E}" type="datetimeFigureOut">
              <a:rPr lang="ru-RU" smtClean="0"/>
              <a:t>11.08.2020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238E-31D6-4B09-ADEE-AA618E39AE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31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32E1-C22E-4D7F-8A8F-CA0DB4C76C6E}" type="datetimeFigureOut">
              <a:rPr lang="ru-RU" smtClean="0"/>
              <a:t>11.08.2020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238E-31D6-4B09-ADEE-AA618E39AE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11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CB132E1-C22E-4D7F-8A8F-CA0DB4C76C6E}" type="datetimeFigureOut">
              <a:rPr lang="ru-RU" smtClean="0"/>
              <a:t>11.08.2020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CBB238E-31D6-4B09-ADEE-AA618E39AE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85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32E1-C22E-4D7F-8A8F-CA0DB4C76C6E}" type="datetimeFigureOut">
              <a:rPr lang="ru-RU" smtClean="0"/>
              <a:t>11.08.2020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238E-31D6-4B09-ADEE-AA618E39AE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17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32E1-C22E-4D7F-8A8F-CA0DB4C76C6E}" type="datetimeFigureOut">
              <a:rPr lang="ru-RU" smtClean="0"/>
              <a:t>11.08.2020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238E-31D6-4B09-ADEE-AA618E39AE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13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32E1-C22E-4D7F-8A8F-CA0DB4C76C6E}" type="datetimeFigureOut">
              <a:rPr lang="ru-RU" smtClean="0"/>
              <a:t>11.08.2020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238E-31D6-4B09-ADEE-AA618E39AE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98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32E1-C22E-4D7F-8A8F-CA0DB4C76C6E}" type="datetimeFigureOut">
              <a:rPr lang="ru-RU" smtClean="0"/>
              <a:t>11.08.2020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238E-31D6-4B09-ADEE-AA618E39AE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6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32E1-C22E-4D7F-8A8F-CA0DB4C76C6E}" type="datetimeFigureOut">
              <a:rPr lang="ru-RU" smtClean="0"/>
              <a:t>11.08.2020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238E-31D6-4B09-ADEE-AA618E39AE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17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32E1-C22E-4D7F-8A8F-CA0DB4C76C6E}" type="datetimeFigureOut">
              <a:rPr lang="ru-RU" smtClean="0"/>
              <a:t>11.08.2020</a:t>
            </a:fld>
            <a:endParaRPr lang="ru-RU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238E-31D6-4B09-ADEE-AA618E39AE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11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CB132E1-C22E-4D7F-8A8F-CA0DB4C76C6E}" type="datetimeFigureOut">
              <a:rPr lang="ru-RU" smtClean="0"/>
              <a:t>11.08.2020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CBB238E-31D6-4B09-ADEE-AA618E39AE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28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4479" y="1432223"/>
            <a:ext cx="10358203" cy="3035808"/>
          </a:xfrm>
        </p:spPr>
        <p:txBody>
          <a:bodyPr/>
          <a:lstStyle/>
          <a:p>
            <a:r>
              <a:rPr lang="ru-RU" sz="6600" dirty="0"/>
              <a:t>Элементы готики в храмовой архитектуре суздальской земли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Автор: Бабаева Т.Б.</a:t>
            </a:r>
          </a:p>
        </p:txBody>
      </p:sp>
    </p:spTree>
    <p:extLst>
      <p:ext uri="{BB962C8B-B14F-4D97-AF65-F5344CB8AC3E}">
        <p14:creationId xmlns:p14="http://schemas.microsoft.com/office/powerpoint/2010/main" val="216169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91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882" y="289759"/>
            <a:ext cx="11887200" cy="429769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Александровский монастырь (г. Суздаль)</a:t>
            </a:r>
          </a:p>
        </p:txBody>
      </p:sp>
      <p:pic>
        <p:nvPicPr>
          <p:cNvPr id="1028" name="Picture 4" descr="Александровский мужской монастырь, Суздал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67" y="908481"/>
            <a:ext cx="9614240" cy="594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Александровский мужской монастырь, Суздал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32187" r="29177" b="56858"/>
          <a:stretch/>
        </p:blipFill>
        <p:spPr bwMode="auto">
          <a:xfrm>
            <a:off x="6955438" y="2395325"/>
            <a:ext cx="2096554" cy="225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86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92B501-F59E-F94B-8FB6-9AF62120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55" y="0"/>
            <a:ext cx="11322842" cy="109528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Покровский монастырь (г. Суздаль)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2C6D84-B9C2-3346-9322-719257355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39056"/>
            <a:ext cx="10515003" cy="49068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Покровский женский монастырь, Суздал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5" r="343" b="16329"/>
          <a:stretch/>
        </p:blipFill>
        <p:spPr bwMode="auto">
          <a:xfrm>
            <a:off x="829752" y="1031133"/>
            <a:ext cx="10684297" cy="531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окровский женский монастырь, Суздал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3" t="42063" r="16880" b="43265"/>
          <a:stretch/>
        </p:blipFill>
        <p:spPr bwMode="auto">
          <a:xfrm>
            <a:off x="7615004" y="1678899"/>
            <a:ext cx="3597638" cy="35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63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92B501-F59E-F94B-8FB6-9AF62120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55" y="0"/>
            <a:ext cx="11322842" cy="10952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Воскресенская церковь (с. Воскресенская слободка)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2C6D84-B9C2-3346-9322-719257355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39056"/>
            <a:ext cx="10515003" cy="49068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Церковь Воскресения Христова, Воскресенская Слобод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516" r="-973"/>
          <a:stretch/>
        </p:blipFill>
        <p:spPr bwMode="auto">
          <a:xfrm>
            <a:off x="1954394" y="1095281"/>
            <a:ext cx="8688623" cy="561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38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92B501-F59E-F94B-8FB6-9AF62120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55" y="0"/>
            <a:ext cx="11322842" cy="109528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Церковь Александра Невского (г. Суздаль)</a:t>
            </a:r>
            <a:endParaRPr lang="ru-RU" sz="4000" dirty="0"/>
          </a:p>
        </p:txBody>
      </p:sp>
      <p:pic>
        <p:nvPicPr>
          <p:cNvPr id="3074" name="Picture 2" descr="Суздальский православный лицей. Церковь Александра Невского, Суздаль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" r="-329" b="6869"/>
          <a:stretch/>
        </p:blipFill>
        <p:spPr bwMode="auto">
          <a:xfrm>
            <a:off x="1230520" y="990350"/>
            <a:ext cx="9413512" cy="558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72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92B501-F59E-F94B-8FB6-9AF62120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55" y="0"/>
            <a:ext cx="11322842" cy="10952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Сретенская церковь </a:t>
            </a:r>
            <a:r>
              <a:rPr lang="ru-RU" sz="4000" dirty="0" err="1" smtClean="0"/>
              <a:t>ризоположенского</a:t>
            </a:r>
            <a:r>
              <a:rPr lang="ru-RU" sz="4000" dirty="0" smtClean="0"/>
              <a:t> монастыря (г. Суздаль)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Ризоположенский монастырь. Церковь Сретения Господня, Суздал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06" r="616"/>
          <a:stretch/>
        </p:blipFill>
        <p:spPr bwMode="auto">
          <a:xfrm>
            <a:off x="2523934" y="1095281"/>
            <a:ext cx="7024802" cy="558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41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92B501-F59E-F94B-8FB6-9AF62120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55" y="0"/>
            <a:ext cx="11322842" cy="109528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Казанская церковь (с. </a:t>
            </a:r>
            <a:r>
              <a:rPr lang="ru-RU" sz="4000" dirty="0" err="1" smtClean="0"/>
              <a:t>Заполицы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Церковь Казанской иконы Божией Матери, Заполи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923" y="969748"/>
            <a:ext cx="809625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94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92B501-F59E-F94B-8FB6-9AF62120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55" y="0"/>
            <a:ext cx="11322842" cy="109528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Церковь Фрола и Лавра (с. </a:t>
            </a:r>
            <a:r>
              <a:rPr lang="ru-RU" sz="4000" dirty="0" err="1" smtClean="0"/>
              <a:t>Суворотское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pic>
        <p:nvPicPr>
          <p:cNvPr id="8196" name="Picture 4" descr="Церковь Флора и Лавра, Суворотско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0"/>
          <a:stretch/>
        </p:blipFill>
        <p:spPr bwMode="auto">
          <a:xfrm>
            <a:off x="1784006" y="1095281"/>
            <a:ext cx="8933961" cy="517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83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6" y="139859"/>
            <a:ext cx="9977903" cy="6546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Храмовый комплекс (с. Федоровское)</a:t>
            </a:r>
            <a:endParaRPr lang="ru-RU" sz="4000" dirty="0"/>
          </a:p>
        </p:txBody>
      </p:sp>
      <p:pic>
        <p:nvPicPr>
          <p:cNvPr id="7170" name="Picture 2" descr="Храмовый комплекс. Церкви Николая Чудотворца и Покрова Пресвятой Богородицы, Фёдоровско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138"/>
          <a:stretch/>
        </p:blipFill>
        <p:spPr bwMode="auto">
          <a:xfrm>
            <a:off x="1888542" y="1154242"/>
            <a:ext cx="8340509" cy="509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81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219</TotalTime>
  <Words>78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Cambria</vt:lpstr>
      <vt:lpstr>Rockwell</vt:lpstr>
      <vt:lpstr>Rockwell Condensed</vt:lpstr>
      <vt:lpstr>Wingdings</vt:lpstr>
      <vt:lpstr>Дерево</vt:lpstr>
      <vt:lpstr>Элементы готики в храмовой архитектуре суздальской земли</vt:lpstr>
      <vt:lpstr>Александровский монастырь (г. Суздаль)</vt:lpstr>
      <vt:lpstr>Покровский монастырь (г. Суздаль)</vt:lpstr>
      <vt:lpstr>Воскресенская церковь (с. Воскресенская слободка)</vt:lpstr>
      <vt:lpstr>Церковь Александра Невского (г. Суздаль)</vt:lpstr>
      <vt:lpstr>Сретенская церковь ризоположенского монастыря (г. Суздаль)</vt:lpstr>
      <vt:lpstr>Казанская церковь (с. Заполицы)</vt:lpstr>
      <vt:lpstr>Церковь Фрола и Лавра (с. Суворотское)</vt:lpstr>
      <vt:lpstr>Храмовый комплекс (с. Федоровское)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готики в храмовой архитектуре суздальской земли</dc:title>
  <dc:creator>Татьяна Бабаева</dc:creator>
  <cp:lastModifiedBy>Татьяна Бабаева</cp:lastModifiedBy>
  <cp:revision>18</cp:revision>
  <dcterms:created xsi:type="dcterms:W3CDTF">2020-08-10T05:54:09Z</dcterms:created>
  <dcterms:modified xsi:type="dcterms:W3CDTF">2020-08-11T09:06:31Z</dcterms:modified>
</cp:coreProperties>
</file>